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37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ocuments\SY2020-2021\website\school_profile\Report_on_Enrolment_SY2018-2019_to_2020-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ocuments\SY2020-2021\website\school_profile\Report_on_Enrolment_SY2018-2019_to_2020-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ocuments\SY2020-2021\website\school_profile\Report_on_Enrolment_SY2018-2019_to_2020-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ocuments\SY2020-2021\website\school_profile\Report_on_Enrolment_SY2018-2019_to_2020-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ENROLMENT DATA</a:t>
            </a:r>
          </a:p>
          <a:p>
            <a: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SY</a:t>
            </a:r>
            <a:r>
              <a:rPr lang="en-US" sz="2800" baseline="0">
                <a:latin typeface="Arial" panose="020B0604020202020204" pitchFamily="34" charset="0"/>
                <a:cs typeface="Arial" panose="020B0604020202020204" pitchFamily="34" charset="0"/>
              </a:rPr>
              <a:t> 2018-2019 to 2020-2021</a:t>
            </a:r>
          </a:p>
          <a:p>
            <a: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US" sz="2800" baseline="0">
                <a:latin typeface="Arial" panose="020B0604020202020204" pitchFamily="34" charset="0"/>
                <a:cs typeface="Arial" panose="020B0604020202020204" pitchFamily="34" charset="0"/>
              </a:rPr>
              <a:t>REGULAR PROGRAM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'ENROLMENT_REPORT (JHS-SHS)'!$A$13:$B$13</c:f>
              <c:strCache>
                <c:ptCount val="2"/>
                <c:pt idx="0">
                  <c:v>REGULAR</c:v>
                </c:pt>
                <c:pt idx="1">
                  <c:v>GRADE 7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'ENROLMENT_REPORT (JHS-SHS)'!$C$11:$K$12</c:f>
              <c:multiLvlStrCache>
                <c:ptCount val="9"/>
                <c:lvl>
                  <c:pt idx="0">
                    <c:v>M</c:v>
                  </c:pt>
                  <c:pt idx="1">
                    <c:v>F</c:v>
                  </c:pt>
                  <c:pt idx="2">
                    <c:v>T</c:v>
                  </c:pt>
                  <c:pt idx="3">
                    <c:v>M</c:v>
                  </c:pt>
                  <c:pt idx="4">
                    <c:v>F</c:v>
                  </c:pt>
                  <c:pt idx="5">
                    <c:v>T</c:v>
                  </c:pt>
                  <c:pt idx="6">
                    <c:v>M</c:v>
                  </c:pt>
                  <c:pt idx="7">
                    <c:v>F</c:v>
                  </c:pt>
                  <c:pt idx="8">
                    <c:v>T</c:v>
                  </c:pt>
                </c:lvl>
                <c:lvl>
                  <c:pt idx="0">
                    <c:v>SY 2018-2019</c:v>
                  </c:pt>
                  <c:pt idx="3">
                    <c:v>SY 2019-2020</c:v>
                  </c:pt>
                  <c:pt idx="6">
                    <c:v>SY 2020-2021</c:v>
                  </c:pt>
                </c:lvl>
              </c:multiLvlStrCache>
            </c:multiLvlStrRef>
          </c:cat>
          <c:val>
            <c:numRef>
              <c:f>'ENROLMENT_REPORT (JHS-SHS)'!$C$13:$K$13</c:f>
              <c:numCache>
                <c:formatCode>General</c:formatCode>
                <c:ptCount val="9"/>
                <c:pt idx="0">
                  <c:v>1344</c:v>
                </c:pt>
                <c:pt idx="1">
                  <c:v>1242</c:v>
                </c:pt>
                <c:pt idx="2">
                  <c:v>2586</c:v>
                </c:pt>
                <c:pt idx="3">
                  <c:v>1224</c:v>
                </c:pt>
                <c:pt idx="4">
                  <c:v>1103</c:v>
                </c:pt>
                <c:pt idx="5">
                  <c:v>2327</c:v>
                </c:pt>
                <c:pt idx="6">
                  <c:v>1149</c:v>
                </c:pt>
                <c:pt idx="7">
                  <c:v>1101</c:v>
                </c:pt>
                <c:pt idx="8">
                  <c:v>2250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D0-4090-B88F-69A4665C6F81}"/>
            </c:ext>
          </c:extLst>
        </c:ser>
        <c:ser>
          <c:idx val="1"/>
          <c:order val="1"/>
          <c:tx>
            <c:strRef>
              <c:f>'ENROLMENT_REPORT (JHS-SHS)'!$A$14:$B$14</c:f>
              <c:strCache>
                <c:ptCount val="2"/>
                <c:pt idx="0">
                  <c:v>REGULAR</c:v>
                </c:pt>
                <c:pt idx="1">
                  <c:v>GRADE 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'ENROLMENT_REPORT (JHS-SHS)'!$C$11:$K$12</c:f>
              <c:multiLvlStrCache>
                <c:ptCount val="9"/>
                <c:lvl>
                  <c:pt idx="0">
                    <c:v>M</c:v>
                  </c:pt>
                  <c:pt idx="1">
                    <c:v>F</c:v>
                  </c:pt>
                  <c:pt idx="2">
                    <c:v>T</c:v>
                  </c:pt>
                  <c:pt idx="3">
                    <c:v>M</c:v>
                  </c:pt>
                  <c:pt idx="4">
                    <c:v>F</c:v>
                  </c:pt>
                  <c:pt idx="5">
                    <c:v>T</c:v>
                  </c:pt>
                  <c:pt idx="6">
                    <c:v>M</c:v>
                  </c:pt>
                  <c:pt idx="7">
                    <c:v>F</c:v>
                  </c:pt>
                  <c:pt idx="8">
                    <c:v>T</c:v>
                  </c:pt>
                </c:lvl>
                <c:lvl>
                  <c:pt idx="0">
                    <c:v>SY 2018-2019</c:v>
                  </c:pt>
                  <c:pt idx="3">
                    <c:v>SY 2019-2020</c:v>
                  </c:pt>
                  <c:pt idx="6">
                    <c:v>SY 2020-2021</c:v>
                  </c:pt>
                </c:lvl>
              </c:multiLvlStrCache>
            </c:multiLvlStrRef>
          </c:cat>
          <c:val>
            <c:numRef>
              <c:f>'ENROLMENT_REPORT (JHS-SHS)'!$C$14:$K$14</c:f>
              <c:numCache>
                <c:formatCode>General</c:formatCode>
                <c:ptCount val="9"/>
                <c:pt idx="0">
                  <c:v>1427</c:v>
                </c:pt>
                <c:pt idx="1">
                  <c:v>1300</c:v>
                </c:pt>
                <c:pt idx="2">
                  <c:v>2727</c:v>
                </c:pt>
                <c:pt idx="3">
                  <c:v>1280</c:v>
                </c:pt>
                <c:pt idx="4">
                  <c:v>1289</c:v>
                </c:pt>
                <c:pt idx="5">
                  <c:v>2569</c:v>
                </c:pt>
                <c:pt idx="6">
                  <c:v>1213</c:v>
                </c:pt>
                <c:pt idx="7">
                  <c:v>1162</c:v>
                </c:pt>
                <c:pt idx="8">
                  <c:v>2375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D0-4090-B88F-69A4665C6F81}"/>
            </c:ext>
          </c:extLst>
        </c:ser>
        <c:ser>
          <c:idx val="2"/>
          <c:order val="2"/>
          <c:tx>
            <c:strRef>
              <c:f>'ENROLMENT_REPORT (JHS-SHS)'!$A$15:$B$15</c:f>
              <c:strCache>
                <c:ptCount val="2"/>
                <c:pt idx="0">
                  <c:v>REGULAR</c:v>
                </c:pt>
                <c:pt idx="1">
                  <c:v>GRADE 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'ENROLMENT_REPORT (JHS-SHS)'!$C$11:$K$12</c:f>
              <c:multiLvlStrCache>
                <c:ptCount val="9"/>
                <c:lvl>
                  <c:pt idx="0">
                    <c:v>M</c:v>
                  </c:pt>
                  <c:pt idx="1">
                    <c:v>F</c:v>
                  </c:pt>
                  <c:pt idx="2">
                    <c:v>T</c:v>
                  </c:pt>
                  <c:pt idx="3">
                    <c:v>M</c:v>
                  </c:pt>
                  <c:pt idx="4">
                    <c:v>F</c:v>
                  </c:pt>
                  <c:pt idx="5">
                    <c:v>T</c:v>
                  </c:pt>
                  <c:pt idx="6">
                    <c:v>M</c:v>
                  </c:pt>
                  <c:pt idx="7">
                    <c:v>F</c:v>
                  </c:pt>
                  <c:pt idx="8">
                    <c:v>T</c:v>
                  </c:pt>
                </c:lvl>
                <c:lvl>
                  <c:pt idx="0">
                    <c:v>SY 2018-2019</c:v>
                  </c:pt>
                  <c:pt idx="3">
                    <c:v>SY 2019-2020</c:v>
                  </c:pt>
                  <c:pt idx="6">
                    <c:v>SY 2020-2021</c:v>
                  </c:pt>
                </c:lvl>
              </c:multiLvlStrCache>
            </c:multiLvlStrRef>
          </c:cat>
          <c:val>
            <c:numRef>
              <c:f>'ENROLMENT_REPORT (JHS-SHS)'!$C$15:$K$15</c:f>
              <c:numCache>
                <c:formatCode>General</c:formatCode>
                <c:ptCount val="9"/>
                <c:pt idx="0">
                  <c:v>1094</c:v>
                </c:pt>
                <c:pt idx="1">
                  <c:v>1096</c:v>
                </c:pt>
                <c:pt idx="2">
                  <c:v>2190</c:v>
                </c:pt>
                <c:pt idx="3">
                  <c:v>1263</c:v>
                </c:pt>
                <c:pt idx="4">
                  <c:v>1293</c:v>
                </c:pt>
                <c:pt idx="5">
                  <c:v>2556</c:v>
                </c:pt>
                <c:pt idx="6">
                  <c:v>1335</c:v>
                </c:pt>
                <c:pt idx="7">
                  <c:v>1387</c:v>
                </c:pt>
                <c:pt idx="8">
                  <c:v>2722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D0-4090-B88F-69A4665C6F81}"/>
            </c:ext>
          </c:extLst>
        </c:ser>
        <c:ser>
          <c:idx val="3"/>
          <c:order val="3"/>
          <c:tx>
            <c:strRef>
              <c:f>'ENROLMENT_REPORT (JHS-SHS)'!$A$16:$B$16</c:f>
              <c:strCache>
                <c:ptCount val="2"/>
                <c:pt idx="0">
                  <c:v>REGULAR</c:v>
                </c:pt>
                <c:pt idx="1">
                  <c:v>GRADE 10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'ENROLMENT_REPORT (JHS-SHS)'!$C$11:$K$12</c:f>
              <c:multiLvlStrCache>
                <c:ptCount val="9"/>
                <c:lvl>
                  <c:pt idx="0">
                    <c:v>M</c:v>
                  </c:pt>
                  <c:pt idx="1">
                    <c:v>F</c:v>
                  </c:pt>
                  <c:pt idx="2">
                    <c:v>T</c:v>
                  </c:pt>
                  <c:pt idx="3">
                    <c:v>M</c:v>
                  </c:pt>
                  <c:pt idx="4">
                    <c:v>F</c:v>
                  </c:pt>
                  <c:pt idx="5">
                    <c:v>T</c:v>
                  </c:pt>
                  <c:pt idx="6">
                    <c:v>M</c:v>
                  </c:pt>
                  <c:pt idx="7">
                    <c:v>F</c:v>
                  </c:pt>
                  <c:pt idx="8">
                    <c:v>T</c:v>
                  </c:pt>
                </c:lvl>
                <c:lvl>
                  <c:pt idx="0">
                    <c:v>SY 2018-2019</c:v>
                  </c:pt>
                  <c:pt idx="3">
                    <c:v>SY 2019-2020</c:v>
                  </c:pt>
                  <c:pt idx="6">
                    <c:v>SY 2020-2021</c:v>
                  </c:pt>
                </c:lvl>
              </c:multiLvlStrCache>
            </c:multiLvlStrRef>
          </c:cat>
          <c:val>
            <c:numRef>
              <c:f>'ENROLMENT_REPORT (JHS-SHS)'!$C$16:$K$16</c:f>
              <c:numCache>
                <c:formatCode>General</c:formatCode>
                <c:ptCount val="9"/>
                <c:pt idx="0">
                  <c:v>884</c:v>
                </c:pt>
                <c:pt idx="1">
                  <c:v>933</c:v>
                </c:pt>
                <c:pt idx="2">
                  <c:v>1817</c:v>
                </c:pt>
                <c:pt idx="3">
                  <c:v>1006</c:v>
                </c:pt>
                <c:pt idx="4">
                  <c:v>1073</c:v>
                </c:pt>
                <c:pt idx="5">
                  <c:v>2079</c:v>
                </c:pt>
                <c:pt idx="6">
                  <c:v>1328</c:v>
                </c:pt>
                <c:pt idx="7">
                  <c:v>1352</c:v>
                </c:pt>
                <c:pt idx="8">
                  <c:v>2680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0D0-4090-B88F-69A4665C6F8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27646184"/>
        <c:axId val="388956320"/>
      </c:barChart>
      <c:catAx>
        <c:axId val="327646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88956320"/>
        <c:crosses val="autoZero"/>
        <c:auto val="1"/>
        <c:lblAlgn val="ctr"/>
        <c:lblOffset val="100"/>
        <c:noMultiLvlLbl val="0"/>
      </c:catAx>
      <c:valAx>
        <c:axId val="388956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27646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2800" b="1" i="0" baseline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ENROLMENT DATA</a:t>
            </a:r>
            <a:endParaRPr lang="en-US" sz="280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US" sz="2800" b="0" i="0" baseline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SY 2018-2019 to 2020-2021</a:t>
            </a:r>
            <a:endParaRPr lang="en-US" sz="280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US" sz="2800" b="0" i="0" baseline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STE PROGRAM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'ENROLMENT_REPORT (JHS-SHS)'!$B$17</c:f>
              <c:strCache>
                <c:ptCount val="1"/>
                <c:pt idx="0">
                  <c:v>GRADE 7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'ENROLMENT_REPORT (JHS-SHS)'!$C$11:$K$12</c:f>
              <c:multiLvlStrCache>
                <c:ptCount val="9"/>
                <c:lvl>
                  <c:pt idx="0">
                    <c:v>M</c:v>
                  </c:pt>
                  <c:pt idx="1">
                    <c:v>F</c:v>
                  </c:pt>
                  <c:pt idx="2">
                    <c:v>T</c:v>
                  </c:pt>
                  <c:pt idx="3">
                    <c:v>M</c:v>
                  </c:pt>
                  <c:pt idx="4">
                    <c:v>F</c:v>
                  </c:pt>
                  <c:pt idx="5">
                    <c:v>T</c:v>
                  </c:pt>
                  <c:pt idx="6">
                    <c:v>M</c:v>
                  </c:pt>
                  <c:pt idx="7">
                    <c:v>F</c:v>
                  </c:pt>
                  <c:pt idx="8">
                    <c:v>T</c:v>
                  </c:pt>
                </c:lvl>
                <c:lvl>
                  <c:pt idx="0">
                    <c:v>SY 2018-2019</c:v>
                  </c:pt>
                  <c:pt idx="3">
                    <c:v>SY 2019-2020</c:v>
                  </c:pt>
                  <c:pt idx="6">
                    <c:v>SY 2020-2021</c:v>
                  </c:pt>
                </c:lvl>
              </c:multiLvlStrCache>
            </c:multiLvlStrRef>
          </c:cat>
          <c:val>
            <c:numRef>
              <c:f>'ENROLMENT_REPORT (JHS-SHS)'!$C$17:$K$17</c:f>
              <c:numCache>
                <c:formatCode>General</c:formatCode>
                <c:ptCount val="9"/>
                <c:pt idx="0">
                  <c:v>58</c:v>
                </c:pt>
                <c:pt idx="1">
                  <c:v>65</c:v>
                </c:pt>
                <c:pt idx="2">
                  <c:v>123</c:v>
                </c:pt>
                <c:pt idx="3">
                  <c:v>48</c:v>
                </c:pt>
                <c:pt idx="4">
                  <c:v>70</c:v>
                </c:pt>
                <c:pt idx="5">
                  <c:v>118</c:v>
                </c:pt>
                <c:pt idx="6">
                  <c:v>50</c:v>
                </c:pt>
                <c:pt idx="7">
                  <c:v>65</c:v>
                </c:pt>
                <c:pt idx="8">
                  <c:v>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FE-4581-9EDC-EEE5509E79F4}"/>
            </c:ext>
          </c:extLst>
        </c:ser>
        <c:ser>
          <c:idx val="1"/>
          <c:order val="1"/>
          <c:tx>
            <c:strRef>
              <c:f>'ENROLMENT_REPORT (JHS-SHS)'!$B$18</c:f>
              <c:strCache>
                <c:ptCount val="1"/>
                <c:pt idx="0">
                  <c:v>GRADE 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'ENROLMENT_REPORT (JHS-SHS)'!$C$11:$K$12</c:f>
              <c:multiLvlStrCache>
                <c:ptCount val="9"/>
                <c:lvl>
                  <c:pt idx="0">
                    <c:v>M</c:v>
                  </c:pt>
                  <c:pt idx="1">
                    <c:v>F</c:v>
                  </c:pt>
                  <c:pt idx="2">
                    <c:v>T</c:v>
                  </c:pt>
                  <c:pt idx="3">
                    <c:v>M</c:v>
                  </c:pt>
                  <c:pt idx="4">
                    <c:v>F</c:v>
                  </c:pt>
                  <c:pt idx="5">
                    <c:v>T</c:v>
                  </c:pt>
                  <c:pt idx="6">
                    <c:v>M</c:v>
                  </c:pt>
                  <c:pt idx="7">
                    <c:v>F</c:v>
                  </c:pt>
                  <c:pt idx="8">
                    <c:v>T</c:v>
                  </c:pt>
                </c:lvl>
                <c:lvl>
                  <c:pt idx="0">
                    <c:v>SY 2018-2019</c:v>
                  </c:pt>
                  <c:pt idx="3">
                    <c:v>SY 2019-2020</c:v>
                  </c:pt>
                  <c:pt idx="6">
                    <c:v>SY 2020-2021</c:v>
                  </c:pt>
                </c:lvl>
              </c:multiLvlStrCache>
            </c:multiLvlStrRef>
          </c:cat>
          <c:val>
            <c:numRef>
              <c:f>'ENROLMENT_REPORT (JHS-SHS)'!$C$18:$K$18</c:f>
              <c:numCache>
                <c:formatCode>General</c:formatCode>
                <c:ptCount val="9"/>
                <c:pt idx="0">
                  <c:v>52</c:v>
                </c:pt>
                <c:pt idx="1">
                  <c:v>64</c:v>
                </c:pt>
                <c:pt idx="2">
                  <c:v>116</c:v>
                </c:pt>
                <c:pt idx="3">
                  <c:v>58</c:v>
                </c:pt>
                <c:pt idx="4">
                  <c:v>60</c:v>
                </c:pt>
                <c:pt idx="5">
                  <c:v>118</c:v>
                </c:pt>
                <c:pt idx="6">
                  <c:v>48</c:v>
                </c:pt>
                <c:pt idx="7">
                  <c:v>70</c:v>
                </c:pt>
                <c:pt idx="8">
                  <c:v>118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FE-4581-9EDC-EEE5509E79F4}"/>
            </c:ext>
          </c:extLst>
        </c:ser>
        <c:ser>
          <c:idx val="2"/>
          <c:order val="2"/>
          <c:tx>
            <c:strRef>
              <c:f>'ENROLMENT_REPORT (JHS-SHS)'!$B$19</c:f>
              <c:strCache>
                <c:ptCount val="1"/>
                <c:pt idx="0">
                  <c:v>GRADE 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'ENROLMENT_REPORT (JHS-SHS)'!$C$11:$K$12</c:f>
              <c:multiLvlStrCache>
                <c:ptCount val="9"/>
                <c:lvl>
                  <c:pt idx="0">
                    <c:v>M</c:v>
                  </c:pt>
                  <c:pt idx="1">
                    <c:v>F</c:v>
                  </c:pt>
                  <c:pt idx="2">
                    <c:v>T</c:v>
                  </c:pt>
                  <c:pt idx="3">
                    <c:v>M</c:v>
                  </c:pt>
                  <c:pt idx="4">
                    <c:v>F</c:v>
                  </c:pt>
                  <c:pt idx="5">
                    <c:v>T</c:v>
                  </c:pt>
                  <c:pt idx="6">
                    <c:v>M</c:v>
                  </c:pt>
                  <c:pt idx="7">
                    <c:v>F</c:v>
                  </c:pt>
                  <c:pt idx="8">
                    <c:v>T</c:v>
                  </c:pt>
                </c:lvl>
                <c:lvl>
                  <c:pt idx="0">
                    <c:v>SY 2018-2019</c:v>
                  </c:pt>
                  <c:pt idx="3">
                    <c:v>SY 2019-2020</c:v>
                  </c:pt>
                  <c:pt idx="6">
                    <c:v>SY 2020-2021</c:v>
                  </c:pt>
                </c:lvl>
              </c:multiLvlStrCache>
            </c:multiLvlStrRef>
          </c:cat>
          <c:val>
            <c:numRef>
              <c:f>'ENROLMENT_REPORT (JHS-SHS)'!$C$19:$K$19</c:f>
              <c:numCache>
                <c:formatCode>General</c:formatCode>
                <c:ptCount val="9"/>
                <c:pt idx="0">
                  <c:v>30</c:v>
                </c:pt>
                <c:pt idx="1">
                  <c:v>39</c:v>
                </c:pt>
                <c:pt idx="2">
                  <c:v>69</c:v>
                </c:pt>
                <c:pt idx="3">
                  <c:v>46</c:v>
                </c:pt>
                <c:pt idx="4">
                  <c:v>55</c:v>
                </c:pt>
                <c:pt idx="5">
                  <c:v>101</c:v>
                </c:pt>
                <c:pt idx="6">
                  <c:v>58</c:v>
                </c:pt>
                <c:pt idx="7">
                  <c:v>55</c:v>
                </c:pt>
                <c:pt idx="8">
                  <c:v>113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BFE-4581-9EDC-EEE5509E79F4}"/>
            </c:ext>
          </c:extLst>
        </c:ser>
        <c:ser>
          <c:idx val="3"/>
          <c:order val="3"/>
          <c:tx>
            <c:strRef>
              <c:f>'ENROLMENT_REPORT (JHS-SHS)'!$B$20</c:f>
              <c:strCache>
                <c:ptCount val="1"/>
                <c:pt idx="0">
                  <c:v>GRADE 10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'ENROLMENT_REPORT (JHS-SHS)'!$C$11:$K$12</c:f>
              <c:multiLvlStrCache>
                <c:ptCount val="9"/>
                <c:lvl>
                  <c:pt idx="0">
                    <c:v>M</c:v>
                  </c:pt>
                  <c:pt idx="1">
                    <c:v>F</c:v>
                  </c:pt>
                  <c:pt idx="2">
                    <c:v>T</c:v>
                  </c:pt>
                  <c:pt idx="3">
                    <c:v>M</c:v>
                  </c:pt>
                  <c:pt idx="4">
                    <c:v>F</c:v>
                  </c:pt>
                  <c:pt idx="5">
                    <c:v>T</c:v>
                  </c:pt>
                  <c:pt idx="6">
                    <c:v>M</c:v>
                  </c:pt>
                  <c:pt idx="7">
                    <c:v>F</c:v>
                  </c:pt>
                  <c:pt idx="8">
                    <c:v>T</c:v>
                  </c:pt>
                </c:lvl>
                <c:lvl>
                  <c:pt idx="0">
                    <c:v>SY 2018-2019</c:v>
                  </c:pt>
                  <c:pt idx="3">
                    <c:v>SY 2019-2020</c:v>
                  </c:pt>
                  <c:pt idx="6">
                    <c:v>SY 2020-2021</c:v>
                  </c:pt>
                </c:lvl>
              </c:multiLvlStrCache>
            </c:multiLvlStrRef>
          </c:cat>
          <c:val>
            <c:numRef>
              <c:f>'ENROLMENT_REPORT (JHS-SHS)'!$C$20:$K$20</c:f>
              <c:numCache>
                <c:formatCode>General</c:formatCode>
                <c:ptCount val="9"/>
                <c:pt idx="0">
                  <c:v>25</c:v>
                </c:pt>
                <c:pt idx="1">
                  <c:v>40</c:v>
                </c:pt>
                <c:pt idx="2">
                  <c:v>65</c:v>
                </c:pt>
                <c:pt idx="3">
                  <c:v>28</c:v>
                </c:pt>
                <c:pt idx="4">
                  <c:v>38</c:v>
                </c:pt>
                <c:pt idx="5">
                  <c:v>66</c:v>
                </c:pt>
                <c:pt idx="6">
                  <c:v>46</c:v>
                </c:pt>
                <c:pt idx="7">
                  <c:v>54</c:v>
                </c:pt>
                <c:pt idx="8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BFE-4581-9EDC-EEE5509E79F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27644616"/>
        <c:axId val="327644224"/>
      </c:barChart>
      <c:catAx>
        <c:axId val="327644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27644224"/>
        <c:crosses val="autoZero"/>
        <c:auto val="1"/>
        <c:lblAlgn val="ctr"/>
        <c:lblOffset val="100"/>
        <c:noMultiLvlLbl val="0"/>
      </c:catAx>
      <c:valAx>
        <c:axId val="327644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27644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2400" b="1" i="0" baseline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ENROLMENT DATA</a:t>
            </a:r>
            <a:endParaRPr lang="en-US" sz="240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US" sz="2400" b="0" i="0" baseline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SY 2018-2019 to 2020-2021</a:t>
            </a:r>
            <a:endParaRPr lang="en-US" sz="240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US" sz="2400" b="0" i="0" baseline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SPA PROGRAM</a:t>
            </a:r>
            <a:endParaRPr lang="en-US" sz="240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'ENROLMENT_REPORT (JHS-SHS)'!$B$21</c:f>
              <c:strCache>
                <c:ptCount val="1"/>
                <c:pt idx="0">
                  <c:v>GRADE 7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'ENROLMENT_REPORT (JHS-SHS)'!$C$11:$K$12</c:f>
              <c:multiLvlStrCache>
                <c:ptCount val="9"/>
                <c:lvl>
                  <c:pt idx="0">
                    <c:v>M</c:v>
                  </c:pt>
                  <c:pt idx="1">
                    <c:v>F</c:v>
                  </c:pt>
                  <c:pt idx="2">
                    <c:v>T</c:v>
                  </c:pt>
                  <c:pt idx="3">
                    <c:v>M</c:v>
                  </c:pt>
                  <c:pt idx="4">
                    <c:v>F</c:v>
                  </c:pt>
                  <c:pt idx="5">
                    <c:v>T</c:v>
                  </c:pt>
                  <c:pt idx="6">
                    <c:v>M</c:v>
                  </c:pt>
                  <c:pt idx="7">
                    <c:v>F</c:v>
                  </c:pt>
                  <c:pt idx="8">
                    <c:v>T</c:v>
                  </c:pt>
                </c:lvl>
                <c:lvl>
                  <c:pt idx="0">
                    <c:v>SY 2018-2019</c:v>
                  </c:pt>
                  <c:pt idx="3">
                    <c:v>SY 2019-2020</c:v>
                  </c:pt>
                  <c:pt idx="6">
                    <c:v>SY 2020-2021</c:v>
                  </c:pt>
                </c:lvl>
              </c:multiLvlStrCache>
            </c:multiLvlStrRef>
          </c:cat>
          <c:val>
            <c:numRef>
              <c:f>'ENROLMENT_REPORT (JHS-SHS)'!$C$21:$K$21</c:f>
              <c:numCache>
                <c:formatCode>General</c:formatCode>
                <c:ptCount val="9"/>
                <c:pt idx="0">
                  <c:v>27</c:v>
                </c:pt>
                <c:pt idx="1">
                  <c:v>42</c:v>
                </c:pt>
                <c:pt idx="2">
                  <c:v>69</c:v>
                </c:pt>
                <c:pt idx="3">
                  <c:v>43</c:v>
                </c:pt>
                <c:pt idx="4">
                  <c:v>51</c:v>
                </c:pt>
                <c:pt idx="5">
                  <c:v>94</c:v>
                </c:pt>
                <c:pt idx="6">
                  <c:v>28</c:v>
                </c:pt>
                <c:pt idx="7">
                  <c:v>32</c:v>
                </c:pt>
                <c:pt idx="8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51-4B11-BAAE-255DB321F23B}"/>
            </c:ext>
          </c:extLst>
        </c:ser>
        <c:ser>
          <c:idx val="1"/>
          <c:order val="1"/>
          <c:tx>
            <c:strRef>
              <c:f>'ENROLMENT_REPORT (JHS-SHS)'!$B$22</c:f>
              <c:strCache>
                <c:ptCount val="1"/>
                <c:pt idx="0">
                  <c:v>GRADE 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'ENROLMENT_REPORT (JHS-SHS)'!$C$11:$K$12</c:f>
              <c:multiLvlStrCache>
                <c:ptCount val="9"/>
                <c:lvl>
                  <c:pt idx="0">
                    <c:v>M</c:v>
                  </c:pt>
                  <c:pt idx="1">
                    <c:v>F</c:v>
                  </c:pt>
                  <c:pt idx="2">
                    <c:v>T</c:v>
                  </c:pt>
                  <c:pt idx="3">
                    <c:v>M</c:v>
                  </c:pt>
                  <c:pt idx="4">
                    <c:v>F</c:v>
                  </c:pt>
                  <c:pt idx="5">
                    <c:v>T</c:v>
                  </c:pt>
                  <c:pt idx="6">
                    <c:v>M</c:v>
                  </c:pt>
                  <c:pt idx="7">
                    <c:v>F</c:v>
                  </c:pt>
                  <c:pt idx="8">
                    <c:v>T</c:v>
                  </c:pt>
                </c:lvl>
                <c:lvl>
                  <c:pt idx="0">
                    <c:v>SY 2018-2019</c:v>
                  </c:pt>
                  <c:pt idx="3">
                    <c:v>SY 2019-2020</c:v>
                  </c:pt>
                  <c:pt idx="6">
                    <c:v>SY 2020-2021</c:v>
                  </c:pt>
                </c:lvl>
              </c:multiLvlStrCache>
            </c:multiLvlStrRef>
          </c:cat>
          <c:val>
            <c:numRef>
              <c:f>'ENROLMENT_REPORT (JHS-SHS)'!$C$22:$K$22</c:f>
              <c:numCache>
                <c:formatCode>General</c:formatCode>
                <c:ptCount val="9"/>
                <c:pt idx="0">
                  <c:v>32</c:v>
                </c:pt>
                <c:pt idx="1">
                  <c:v>33</c:v>
                </c:pt>
                <c:pt idx="2">
                  <c:v>65</c:v>
                </c:pt>
                <c:pt idx="3">
                  <c:v>22</c:v>
                </c:pt>
                <c:pt idx="4">
                  <c:v>19</c:v>
                </c:pt>
                <c:pt idx="5">
                  <c:v>41</c:v>
                </c:pt>
                <c:pt idx="6">
                  <c:v>46</c:v>
                </c:pt>
                <c:pt idx="7">
                  <c:v>50</c:v>
                </c:pt>
                <c:pt idx="8">
                  <c:v>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51-4B11-BAAE-255DB321F23B}"/>
            </c:ext>
          </c:extLst>
        </c:ser>
        <c:ser>
          <c:idx val="2"/>
          <c:order val="2"/>
          <c:tx>
            <c:strRef>
              <c:f>'ENROLMENT_REPORT (JHS-SHS)'!$B$23</c:f>
              <c:strCache>
                <c:ptCount val="1"/>
                <c:pt idx="0">
                  <c:v>GRADE 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'ENROLMENT_REPORT (JHS-SHS)'!$C$11:$K$12</c:f>
              <c:multiLvlStrCache>
                <c:ptCount val="9"/>
                <c:lvl>
                  <c:pt idx="0">
                    <c:v>M</c:v>
                  </c:pt>
                  <c:pt idx="1">
                    <c:v>F</c:v>
                  </c:pt>
                  <c:pt idx="2">
                    <c:v>T</c:v>
                  </c:pt>
                  <c:pt idx="3">
                    <c:v>M</c:v>
                  </c:pt>
                  <c:pt idx="4">
                    <c:v>F</c:v>
                  </c:pt>
                  <c:pt idx="5">
                    <c:v>T</c:v>
                  </c:pt>
                  <c:pt idx="6">
                    <c:v>M</c:v>
                  </c:pt>
                  <c:pt idx="7">
                    <c:v>F</c:v>
                  </c:pt>
                  <c:pt idx="8">
                    <c:v>T</c:v>
                  </c:pt>
                </c:lvl>
                <c:lvl>
                  <c:pt idx="0">
                    <c:v>SY 2018-2019</c:v>
                  </c:pt>
                  <c:pt idx="3">
                    <c:v>SY 2019-2020</c:v>
                  </c:pt>
                  <c:pt idx="6">
                    <c:v>SY 2020-2021</c:v>
                  </c:pt>
                </c:lvl>
              </c:multiLvlStrCache>
            </c:multiLvlStrRef>
          </c:cat>
          <c:val>
            <c:numRef>
              <c:f>'ENROLMENT_REPORT (JHS-SHS)'!$C$23:$K$23</c:f>
              <c:numCache>
                <c:formatCode>General</c:formatCode>
                <c:ptCount val="9"/>
                <c:pt idx="0">
                  <c:v>20</c:v>
                </c:pt>
                <c:pt idx="1">
                  <c:v>15</c:v>
                </c:pt>
                <c:pt idx="2">
                  <c:v>35</c:v>
                </c:pt>
                <c:pt idx="3">
                  <c:v>29</c:v>
                </c:pt>
                <c:pt idx="4">
                  <c:v>28</c:v>
                </c:pt>
                <c:pt idx="5">
                  <c:v>57</c:v>
                </c:pt>
                <c:pt idx="6">
                  <c:v>19</c:v>
                </c:pt>
                <c:pt idx="7">
                  <c:v>19</c:v>
                </c:pt>
                <c:pt idx="8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51-4B11-BAAE-255DB321F23B}"/>
            </c:ext>
          </c:extLst>
        </c:ser>
        <c:ser>
          <c:idx val="3"/>
          <c:order val="3"/>
          <c:tx>
            <c:strRef>
              <c:f>'ENROLMENT_REPORT (JHS-SHS)'!$B$24</c:f>
              <c:strCache>
                <c:ptCount val="1"/>
                <c:pt idx="0">
                  <c:v>GRADE 10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'ENROLMENT_REPORT (JHS-SHS)'!$C$11:$K$12</c:f>
              <c:multiLvlStrCache>
                <c:ptCount val="9"/>
                <c:lvl>
                  <c:pt idx="0">
                    <c:v>M</c:v>
                  </c:pt>
                  <c:pt idx="1">
                    <c:v>F</c:v>
                  </c:pt>
                  <c:pt idx="2">
                    <c:v>T</c:v>
                  </c:pt>
                  <c:pt idx="3">
                    <c:v>M</c:v>
                  </c:pt>
                  <c:pt idx="4">
                    <c:v>F</c:v>
                  </c:pt>
                  <c:pt idx="5">
                    <c:v>T</c:v>
                  </c:pt>
                  <c:pt idx="6">
                    <c:v>M</c:v>
                  </c:pt>
                  <c:pt idx="7">
                    <c:v>F</c:v>
                  </c:pt>
                  <c:pt idx="8">
                    <c:v>T</c:v>
                  </c:pt>
                </c:lvl>
                <c:lvl>
                  <c:pt idx="0">
                    <c:v>SY 2018-2019</c:v>
                  </c:pt>
                  <c:pt idx="3">
                    <c:v>SY 2019-2020</c:v>
                  </c:pt>
                  <c:pt idx="6">
                    <c:v>SY 2020-2021</c:v>
                  </c:pt>
                </c:lvl>
              </c:multiLvlStrCache>
            </c:multiLvlStrRef>
          </c:cat>
          <c:val>
            <c:numRef>
              <c:f>'ENROLMENT_REPORT (JHS-SHS)'!$C$24:$K$24</c:f>
              <c:numCache>
                <c:formatCode>General</c:formatCode>
                <c:ptCount val="9"/>
                <c:pt idx="2">
                  <c:v>0</c:v>
                </c:pt>
                <c:pt idx="3">
                  <c:v>19</c:v>
                </c:pt>
                <c:pt idx="4">
                  <c:v>13</c:v>
                </c:pt>
                <c:pt idx="5">
                  <c:v>32</c:v>
                </c:pt>
                <c:pt idx="6">
                  <c:v>28</c:v>
                </c:pt>
                <c:pt idx="7">
                  <c:v>31</c:v>
                </c:pt>
                <c:pt idx="8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851-4B11-BAAE-255DB321F23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27643440"/>
        <c:axId val="388957104"/>
      </c:barChart>
      <c:catAx>
        <c:axId val="3276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88957104"/>
        <c:crosses val="autoZero"/>
        <c:auto val="1"/>
        <c:lblAlgn val="ctr"/>
        <c:lblOffset val="100"/>
        <c:noMultiLvlLbl val="0"/>
      </c:catAx>
      <c:valAx>
        <c:axId val="38895710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276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800" b="1" i="0" baseline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ENROLMENT DATA</a:t>
            </a:r>
            <a:endParaRPr lang="en-US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US" sz="1800" b="0" i="0" baseline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SY 2018-2019 to 2020-2021</a:t>
            </a:r>
            <a:endParaRPr lang="en-US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US" sz="1800" b="0" i="0" baseline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OPEN HIGH SCHOOL PROGRAM</a:t>
            </a:r>
            <a:endParaRPr lang="en-US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'ENROLMENT_REPORT (JHS-SHS)'!$B$25</c:f>
              <c:strCache>
                <c:ptCount val="1"/>
                <c:pt idx="0">
                  <c:v>GRADE 7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'ENROLMENT_REPORT (JHS-SHS)'!$C$11:$K$12</c:f>
              <c:multiLvlStrCache>
                <c:ptCount val="9"/>
                <c:lvl>
                  <c:pt idx="0">
                    <c:v>M</c:v>
                  </c:pt>
                  <c:pt idx="1">
                    <c:v>F</c:v>
                  </c:pt>
                  <c:pt idx="2">
                    <c:v>T</c:v>
                  </c:pt>
                  <c:pt idx="3">
                    <c:v>M</c:v>
                  </c:pt>
                  <c:pt idx="4">
                    <c:v>F</c:v>
                  </c:pt>
                  <c:pt idx="5">
                    <c:v>T</c:v>
                  </c:pt>
                  <c:pt idx="6">
                    <c:v>M</c:v>
                  </c:pt>
                  <c:pt idx="7">
                    <c:v>F</c:v>
                  </c:pt>
                  <c:pt idx="8">
                    <c:v>T</c:v>
                  </c:pt>
                </c:lvl>
                <c:lvl>
                  <c:pt idx="0">
                    <c:v>SY 2018-2019</c:v>
                  </c:pt>
                  <c:pt idx="3">
                    <c:v>SY 2019-2020</c:v>
                  </c:pt>
                  <c:pt idx="6">
                    <c:v>SY 2020-2021</c:v>
                  </c:pt>
                </c:lvl>
              </c:multiLvlStrCache>
            </c:multiLvlStrRef>
          </c:cat>
          <c:val>
            <c:numRef>
              <c:f>'ENROLMENT_REPORT (JHS-SHS)'!$C$25:$K$25</c:f>
              <c:numCache>
                <c:formatCode>General</c:formatCode>
                <c:ptCount val="9"/>
                <c:pt idx="0">
                  <c:v>163</c:v>
                </c:pt>
                <c:pt idx="1">
                  <c:v>61</c:v>
                </c:pt>
                <c:pt idx="2">
                  <c:v>224</c:v>
                </c:pt>
                <c:pt idx="3">
                  <c:v>82</c:v>
                </c:pt>
                <c:pt idx="4">
                  <c:v>42</c:v>
                </c:pt>
                <c:pt idx="5">
                  <c:v>124</c:v>
                </c:pt>
                <c:pt idx="6">
                  <c:v>139</c:v>
                </c:pt>
                <c:pt idx="7">
                  <c:v>68</c:v>
                </c:pt>
                <c:pt idx="8">
                  <c:v>207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CA-4845-AEC1-33C66E316608}"/>
            </c:ext>
          </c:extLst>
        </c:ser>
        <c:ser>
          <c:idx val="1"/>
          <c:order val="1"/>
          <c:tx>
            <c:strRef>
              <c:f>'ENROLMENT_REPORT (JHS-SHS)'!$B$26</c:f>
              <c:strCache>
                <c:ptCount val="1"/>
                <c:pt idx="0">
                  <c:v>GRADE 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'ENROLMENT_REPORT (JHS-SHS)'!$C$11:$K$12</c:f>
              <c:multiLvlStrCache>
                <c:ptCount val="9"/>
                <c:lvl>
                  <c:pt idx="0">
                    <c:v>M</c:v>
                  </c:pt>
                  <c:pt idx="1">
                    <c:v>F</c:v>
                  </c:pt>
                  <c:pt idx="2">
                    <c:v>T</c:v>
                  </c:pt>
                  <c:pt idx="3">
                    <c:v>M</c:v>
                  </c:pt>
                  <c:pt idx="4">
                    <c:v>F</c:v>
                  </c:pt>
                  <c:pt idx="5">
                    <c:v>T</c:v>
                  </c:pt>
                  <c:pt idx="6">
                    <c:v>M</c:v>
                  </c:pt>
                  <c:pt idx="7">
                    <c:v>F</c:v>
                  </c:pt>
                  <c:pt idx="8">
                    <c:v>T</c:v>
                  </c:pt>
                </c:lvl>
                <c:lvl>
                  <c:pt idx="0">
                    <c:v>SY 2018-2019</c:v>
                  </c:pt>
                  <c:pt idx="3">
                    <c:v>SY 2019-2020</c:v>
                  </c:pt>
                  <c:pt idx="6">
                    <c:v>SY 2020-2021</c:v>
                  </c:pt>
                </c:lvl>
              </c:multiLvlStrCache>
            </c:multiLvlStrRef>
          </c:cat>
          <c:val>
            <c:numRef>
              <c:f>'ENROLMENT_REPORT (JHS-SHS)'!$C$26:$K$26</c:f>
              <c:numCache>
                <c:formatCode>General</c:formatCode>
                <c:ptCount val="9"/>
                <c:pt idx="0">
                  <c:v>182</c:v>
                </c:pt>
                <c:pt idx="1">
                  <c:v>109</c:v>
                </c:pt>
                <c:pt idx="2">
                  <c:v>291</c:v>
                </c:pt>
                <c:pt idx="3">
                  <c:v>126</c:v>
                </c:pt>
                <c:pt idx="4">
                  <c:v>63</c:v>
                </c:pt>
                <c:pt idx="5">
                  <c:v>189</c:v>
                </c:pt>
                <c:pt idx="6">
                  <c:v>110</c:v>
                </c:pt>
                <c:pt idx="7">
                  <c:v>61</c:v>
                </c:pt>
                <c:pt idx="8">
                  <c:v>171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CA-4845-AEC1-33C66E316608}"/>
            </c:ext>
          </c:extLst>
        </c:ser>
        <c:ser>
          <c:idx val="2"/>
          <c:order val="2"/>
          <c:tx>
            <c:strRef>
              <c:f>'ENROLMENT_REPORT (JHS-SHS)'!$B$27</c:f>
              <c:strCache>
                <c:ptCount val="1"/>
                <c:pt idx="0">
                  <c:v>GRADE 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'ENROLMENT_REPORT (JHS-SHS)'!$C$11:$K$12</c:f>
              <c:multiLvlStrCache>
                <c:ptCount val="9"/>
                <c:lvl>
                  <c:pt idx="0">
                    <c:v>M</c:v>
                  </c:pt>
                  <c:pt idx="1">
                    <c:v>F</c:v>
                  </c:pt>
                  <c:pt idx="2">
                    <c:v>T</c:v>
                  </c:pt>
                  <c:pt idx="3">
                    <c:v>M</c:v>
                  </c:pt>
                  <c:pt idx="4">
                    <c:v>F</c:v>
                  </c:pt>
                  <c:pt idx="5">
                    <c:v>T</c:v>
                  </c:pt>
                  <c:pt idx="6">
                    <c:v>M</c:v>
                  </c:pt>
                  <c:pt idx="7">
                    <c:v>F</c:v>
                  </c:pt>
                  <c:pt idx="8">
                    <c:v>T</c:v>
                  </c:pt>
                </c:lvl>
                <c:lvl>
                  <c:pt idx="0">
                    <c:v>SY 2018-2019</c:v>
                  </c:pt>
                  <c:pt idx="3">
                    <c:v>SY 2019-2020</c:v>
                  </c:pt>
                  <c:pt idx="6">
                    <c:v>SY 2020-2021</c:v>
                  </c:pt>
                </c:lvl>
              </c:multiLvlStrCache>
            </c:multiLvlStrRef>
          </c:cat>
          <c:val>
            <c:numRef>
              <c:f>'ENROLMENT_REPORT (JHS-SHS)'!$C$27:$K$27</c:f>
              <c:numCache>
                <c:formatCode>General</c:formatCode>
                <c:ptCount val="9"/>
                <c:pt idx="0">
                  <c:v>150</c:v>
                </c:pt>
                <c:pt idx="1">
                  <c:v>116</c:v>
                </c:pt>
                <c:pt idx="2">
                  <c:v>266</c:v>
                </c:pt>
                <c:pt idx="3">
                  <c:v>139</c:v>
                </c:pt>
                <c:pt idx="4">
                  <c:v>95</c:v>
                </c:pt>
                <c:pt idx="5">
                  <c:v>234</c:v>
                </c:pt>
                <c:pt idx="6">
                  <c:v>66</c:v>
                </c:pt>
                <c:pt idx="7">
                  <c:v>64</c:v>
                </c:pt>
                <c:pt idx="8">
                  <c:v>130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CA-4845-AEC1-33C66E316608}"/>
            </c:ext>
          </c:extLst>
        </c:ser>
        <c:ser>
          <c:idx val="3"/>
          <c:order val="3"/>
          <c:tx>
            <c:strRef>
              <c:f>'ENROLMENT_REPORT (JHS-SHS)'!$B$28</c:f>
              <c:strCache>
                <c:ptCount val="1"/>
                <c:pt idx="0">
                  <c:v>GRADE 10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'ENROLMENT_REPORT (JHS-SHS)'!$C$11:$K$12</c:f>
              <c:multiLvlStrCache>
                <c:ptCount val="9"/>
                <c:lvl>
                  <c:pt idx="0">
                    <c:v>M</c:v>
                  </c:pt>
                  <c:pt idx="1">
                    <c:v>F</c:v>
                  </c:pt>
                  <c:pt idx="2">
                    <c:v>T</c:v>
                  </c:pt>
                  <c:pt idx="3">
                    <c:v>M</c:v>
                  </c:pt>
                  <c:pt idx="4">
                    <c:v>F</c:v>
                  </c:pt>
                  <c:pt idx="5">
                    <c:v>T</c:v>
                  </c:pt>
                  <c:pt idx="6">
                    <c:v>M</c:v>
                  </c:pt>
                  <c:pt idx="7">
                    <c:v>F</c:v>
                  </c:pt>
                  <c:pt idx="8">
                    <c:v>T</c:v>
                  </c:pt>
                </c:lvl>
                <c:lvl>
                  <c:pt idx="0">
                    <c:v>SY 2018-2019</c:v>
                  </c:pt>
                  <c:pt idx="3">
                    <c:v>SY 2019-2020</c:v>
                  </c:pt>
                  <c:pt idx="6">
                    <c:v>SY 2020-2021</c:v>
                  </c:pt>
                </c:lvl>
              </c:multiLvlStrCache>
            </c:multiLvlStrRef>
          </c:cat>
          <c:val>
            <c:numRef>
              <c:f>'ENROLMENT_REPORT (JHS-SHS)'!$C$28:$K$28</c:f>
              <c:numCache>
                <c:formatCode>General</c:formatCode>
                <c:ptCount val="9"/>
                <c:pt idx="0">
                  <c:v>134</c:v>
                </c:pt>
                <c:pt idx="1">
                  <c:v>113</c:v>
                </c:pt>
                <c:pt idx="2">
                  <c:v>247</c:v>
                </c:pt>
                <c:pt idx="3">
                  <c:v>128</c:v>
                </c:pt>
                <c:pt idx="4">
                  <c:v>107</c:v>
                </c:pt>
                <c:pt idx="5">
                  <c:v>235</c:v>
                </c:pt>
                <c:pt idx="6">
                  <c:v>101</c:v>
                </c:pt>
                <c:pt idx="7">
                  <c:v>112</c:v>
                </c:pt>
                <c:pt idx="8">
                  <c:v>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CA-4845-AEC1-33C66E31660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88957888"/>
        <c:axId val="388958280"/>
      </c:barChart>
      <c:catAx>
        <c:axId val="388957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88958280"/>
        <c:crosses val="autoZero"/>
        <c:auto val="1"/>
        <c:lblAlgn val="ctr"/>
        <c:lblOffset val="100"/>
        <c:noMultiLvlLbl val="0"/>
      </c:catAx>
      <c:valAx>
        <c:axId val="388958280"/>
        <c:scaling>
          <c:orientation val="minMax"/>
          <c:max val="3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88957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1C41F-9646-4D82-A0CE-A1B83A18E0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4AA6E6-CD63-4B29-8CC1-D612DE845E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38F584-ED1B-4E79-A761-F64F11A15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7E5B9-1083-4DCA-A24A-B2B64E46BE5B}" type="datetimeFigureOut">
              <a:rPr lang="en-PH" smtClean="0"/>
              <a:t>22/08/2021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433ADA-D945-49D1-B47A-A0872057D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FFC63B-BE18-4B7E-B6C6-EE09A86F5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5BB3B-ECD6-49DD-97DA-2BB4A0D33104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574087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39E82-7E40-4585-B9BB-5AAAA8C2B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23F255-0893-4694-A87B-6797DAD83B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7A133-5AAA-46B4-93B7-2EBA34187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7E5B9-1083-4DCA-A24A-B2B64E46BE5B}" type="datetimeFigureOut">
              <a:rPr lang="en-PH" smtClean="0"/>
              <a:t>22/08/2021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B748EB-558D-4DDF-8F71-F5AAEBDBB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2B4D8-723D-43E2-95BA-142B3817F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5BB3B-ECD6-49DD-97DA-2BB4A0D33104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797428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E053C9-0109-4E57-987C-0FC45D56AB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453CBE-B415-457E-934F-7D544028EB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B28B0-D321-4A28-B32E-D08FD295A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7E5B9-1083-4DCA-A24A-B2B64E46BE5B}" type="datetimeFigureOut">
              <a:rPr lang="en-PH" smtClean="0"/>
              <a:t>22/08/2021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364542-8F9B-4E43-A56F-D999CD0F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2993F-2F05-4A3C-BF50-515546892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5BB3B-ECD6-49DD-97DA-2BB4A0D33104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286232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90B-040D-46D6-B38F-9446585D3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1FE1B-21EF-4176-94DE-D69076BC5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E66897-05D1-4C34-8EA9-8C90AEA72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7E5B9-1083-4DCA-A24A-B2B64E46BE5B}" type="datetimeFigureOut">
              <a:rPr lang="en-PH" smtClean="0"/>
              <a:t>22/08/2021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300DA5-C587-45E0-8595-0B9FE7A64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A3E8B-A5EC-4F71-92AB-B32C2B1D8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5BB3B-ECD6-49DD-97DA-2BB4A0D33104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805226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2D5DE-9FF8-40EA-AAAD-FDFCFF253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FAB7C8-5143-4FAE-A9C2-33D7600308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B293B-762B-40DC-BF4D-0458EA69E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7E5B9-1083-4DCA-A24A-B2B64E46BE5B}" type="datetimeFigureOut">
              <a:rPr lang="en-PH" smtClean="0"/>
              <a:t>22/08/2021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43C4E-10EE-4786-A649-AB68EEEB5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1551BD-25E5-4DEF-9842-4AFFBB1A5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5BB3B-ECD6-49DD-97DA-2BB4A0D33104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71364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40053-0E7F-4FCF-B8C3-4D2049A63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8F290-00CE-4366-9D8F-7D7A684B4C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6D3C3-6D11-4B45-B698-1E9CE887A0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8DE172-9FB6-49AF-B6CA-BCB0F11A7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7E5B9-1083-4DCA-A24A-B2B64E46BE5B}" type="datetimeFigureOut">
              <a:rPr lang="en-PH" smtClean="0"/>
              <a:t>22/08/2021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80F295-69B3-4A88-A736-F6D3D93FA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368F88-B497-4F9A-B664-388A4D3F8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5BB3B-ECD6-49DD-97DA-2BB4A0D33104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92364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0F51F-22B1-4FF1-ABDA-6E21FEABF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7A80DF-086E-491F-B9F2-25909DD21D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49E1E7-7A3D-4C12-BB8F-67E217436D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6588D1-E4F1-487F-926B-6A5F531EDB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DC8F1D-35A9-400F-9724-04CEFB129D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32A042-1289-473D-8CE0-170371FF3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7E5B9-1083-4DCA-A24A-B2B64E46BE5B}" type="datetimeFigureOut">
              <a:rPr lang="en-PH" smtClean="0"/>
              <a:t>22/08/2021</a:t>
            </a:fld>
            <a:endParaRPr lang="en-P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FCDA14-877F-40AA-BDCB-D44401450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C98D43-3ECC-47F8-99CD-BC96B8C57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5BB3B-ECD6-49DD-97DA-2BB4A0D33104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19788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26553-2163-41F3-A6AB-2D2B75505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5D1280-1FD7-4BD3-AA8C-AE6BFB179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7E5B9-1083-4DCA-A24A-B2B64E46BE5B}" type="datetimeFigureOut">
              <a:rPr lang="en-PH" smtClean="0"/>
              <a:t>22/08/2021</a:t>
            </a:fld>
            <a:endParaRPr lang="en-P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C74CE-272D-4397-BEDB-A74B2AFBB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3FE231-7BBC-46E9-A931-6A338FFFC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5BB3B-ECD6-49DD-97DA-2BB4A0D33104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949006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DEF736-7909-49C5-B2FE-05489CF46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7E5B9-1083-4DCA-A24A-B2B64E46BE5B}" type="datetimeFigureOut">
              <a:rPr lang="en-PH" smtClean="0"/>
              <a:t>22/08/2021</a:t>
            </a:fld>
            <a:endParaRPr lang="en-P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49BB65-EECE-4272-B9A0-10B6FC8A1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0DF0F5-3F31-4C84-B69E-5A2460E67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5BB3B-ECD6-49DD-97DA-2BB4A0D33104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230662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4808C-5BDD-4919-A4F7-38417A276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2A04E-E4CB-4D0A-A1BD-3AA32E1D9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C78127-06E5-4F1F-BBBF-7671B04DFB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111485-2CD0-40B2-AE1C-043397A51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7E5B9-1083-4DCA-A24A-B2B64E46BE5B}" type="datetimeFigureOut">
              <a:rPr lang="en-PH" smtClean="0"/>
              <a:t>22/08/2021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ACD43C-41D2-419B-8FDC-7CA28A7C1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A19A1B-6C32-403C-B158-DCC78D5E2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5BB3B-ECD6-49DD-97DA-2BB4A0D33104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907032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F4018-DF2E-4A55-BE3A-FE46060EF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1E9B09-5E15-4BE1-A5C4-8B632ADCCC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39BCE3-C61B-467E-BA92-F7740BAAB5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1C732F-638F-4696-84D9-2948D4EE9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7E5B9-1083-4DCA-A24A-B2B64E46BE5B}" type="datetimeFigureOut">
              <a:rPr lang="en-PH" smtClean="0"/>
              <a:t>22/08/2021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CBDC3-6B09-47BD-BC3B-BE982D478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A79A9D-F3B4-4D54-AE7E-B74C7A9D8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5BB3B-ECD6-49DD-97DA-2BB4A0D33104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122517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B4E85B-F002-4C96-A9BF-D41B2A8AF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9CA9C-0DB8-4F7E-91D3-E5A93A7B92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BA10B6-3BC2-41CE-89B9-8FDAC075A0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7E5B9-1083-4DCA-A24A-B2B64E46BE5B}" type="datetimeFigureOut">
              <a:rPr lang="en-PH" smtClean="0"/>
              <a:t>22/08/2021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E1096-3501-4447-B710-B1AB5C1CC6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CA747C-A44F-4ABB-9EFB-508F2C17A4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5BB3B-ECD6-49DD-97DA-2BB4A0D33104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776474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4B4A436-7B6C-4179-81F2-0BD1491EBC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8" t="12191" r="6441" b="1219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830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400-00000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1023957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4568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4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793729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7973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4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3155197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4686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400-00000B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040321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9827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34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Pilita Santos</dc:creator>
  <cp:lastModifiedBy>Pilita Santos</cp:lastModifiedBy>
  <cp:revision>1</cp:revision>
  <dcterms:created xsi:type="dcterms:W3CDTF">2021-08-22T11:40:32Z</dcterms:created>
  <dcterms:modified xsi:type="dcterms:W3CDTF">2021-08-22T12:24:48Z</dcterms:modified>
</cp:coreProperties>
</file>